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8909" autoAdjust="0"/>
  </p:normalViewPr>
  <p:slideViewPr>
    <p:cSldViewPr snapToGrid="0">
      <p:cViewPr varScale="1">
        <p:scale>
          <a:sx n="65" d="100"/>
          <a:sy n="65" d="100"/>
        </p:scale>
        <p:origin x="9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6D0212-A859-42D4-B709-8B60EA2B0516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C998B-3625-497C-A8E5-5BA428B98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946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Pluto was discovered on February 18, 1930, by Clyde Tombaugh of the Lowell Observatory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AC998B-3625-497C-A8E5-5BA428B981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208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takes five hours for the sun’s rays to reach Pluto. It takes only eight minutes for the sun’s rays to reach Earth.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AC998B-3625-497C-A8E5-5BA428B981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EC21-7594-4C1C-9227-BA15D57E9308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2C08-9198-43AD-9020-9C5A58F9D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41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EC21-7594-4C1C-9227-BA15D57E9308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2C08-9198-43AD-9020-9C5A58F9D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55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EC21-7594-4C1C-9227-BA15D57E9308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2C08-9198-43AD-9020-9C5A58F9D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184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EC21-7594-4C1C-9227-BA15D57E9308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2C08-9198-43AD-9020-9C5A58F9D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141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EC21-7594-4C1C-9227-BA15D57E9308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2C08-9198-43AD-9020-9C5A58F9D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32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EC21-7594-4C1C-9227-BA15D57E9308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2C08-9198-43AD-9020-9C5A58F9D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66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EC21-7594-4C1C-9227-BA15D57E9308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2C08-9198-43AD-9020-9C5A58F9D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464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EC21-7594-4C1C-9227-BA15D57E9308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2C08-9198-43AD-9020-9C5A58F9D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437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EC21-7594-4C1C-9227-BA15D57E9308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2C08-9198-43AD-9020-9C5A58F9D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84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EC21-7594-4C1C-9227-BA15D57E9308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2C08-9198-43AD-9020-9C5A58F9D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376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EC21-7594-4C1C-9227-BA15D57E9308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2C08-9198-43AD-9020-9C5A58F9D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399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9EC21-7594-4C1C-9227-BA15D57E9308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32C08-9198-43AD-9020-9C5A58F9D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38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1138" y="767694"/>
            <a:ext cx="6686842" cy="3248706"/>
          </a:xfrm>
        </p:spPr>
        <p:txBody>
          <a:bodyPr>
            <a:noAutofit/>
            <a:scene3d>
              <a:camera prst="perspectiveHeroicExtremeLeftFacing"/>
              <a:lightRig rig="threePt" dir="t"/>
            </a:scene3d>
          </a:bodyPr>
          <a:lstStyle/>
          <a:p>
            <a:r>
              <a:rPr lang="en-US" sz="8000" dirty="0" smtClean="0">
                <a:ln w="38100">
                  <a:solidFill>
                    <a:schemeClr val="tx1"/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Britannic Bold" panose="020B0903060703020204" pitchFamily="34" charset="0"/>
              </a:rPr>
              <a:t>Pluto </a:t>
            </a:r>
            <a:br>
              <a:rPr lang="en-US" sz="8000" dirty="0" smtClean="0">
                <a:ln w="38100">
                  <a:solidFill>
                    <a:schemeClr val="tx1"/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Britannic Bold" panose="020B0903060703020204" pitchFamily="34" charset="0"/>
              </a:rPr>
            </a:br>
            <a:r>
              <a:rPr lang="en-US" sz="8000" dirty="0" smtClean="0">
                <a:ln w="38100">
                  <a:solidFill>
                    <a:schemeClr val="tx1"/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Britannic Bold" panose="020B0903060703020204" pitchFamily="34" charset="0"/>
              </a:rPr>
              <a:t>Up </a:t>
            </a:r>
            <a:br>
              <a:rPr lang="en-US" sz="8000" dirty="0" smtClean="0">
                <a:ln w="38100">
                  <a:solidFill>
                    <a:schemeClr val="tx1"/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Britannic Bold" panose="020B0903060703020204" pitchFamily="34" charset="0"/>
              </a:rPr>
            </a:br>
            <a:r>
              <a:rPr lang="en-US" sz="8000" dirty="0" smtClean="0">
                <a:ln w="38100">
                  <a:solidFill>
                    <a:schemeClr val="tx1"/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Britannic Bold" panose="020B0903060703020204" pitchFamily="34" charset="0"/>
              </a:rPr>
              <a:t>Close</a:t>
            </a:r>
            <a:endParaRPr lang="en-US" sz="8000" dirty="0">
              <a:ln w="38100">
                <a:solidFill>
                  <a:schemeClr val="tx1"/>
                </a:solidFill>
              </a:ln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Britannic Bold" panose="020B0903060703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37" y="1322363"/>
            <a:ext cx="7043225" cy="513470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/>
          <p:cNvSpPr txBox="1"/>
          <p:nvPr/>
        </p:nvSpPr>
        <p:spPr>
          <a:xfrm>
            <a:off x="7512147" y="4185138"/>
            <a:ext cx="3995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NEW HORIZONS PROBE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83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Dwarf Planet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3846342" cy="421774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rgbClr val="FF000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542" y="3151164"/>
            <a:ext cx="6485206" cy="90739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Reclassified as dwarf planet in 2006</a:t>
            </a:r>
          </a:p>
          <a:p>
            <a:r>
              <a:rPr lang="en-US" dirty="0" smtClean="0"/>
              <a:t>Coldest place in the solar system</a:t>
            </a:r>
            <a:endParaRPr lang="en-US" dirty="0"/>
          </a:p>
        </p:txBody>
      </p:sp>
      <p:sp>
        <p:nvSpPr>
          <p:cNvPr id="6" name="Diamond 5"/>
          <p:cNvSpPr/>
          <p:nvPr/>
        </p:nvSpPr>
        <p:spPr>
          <a:xfrm>
            <a:off x="8131126" y="365125"/>
            <a:ext cx="2644726" cy="2570578"/>
          </a:xfrm>
          <a:prstGeom prst="diamon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Found in 1930</a:t>
            </a:r>
            <a:endParaRPr lang="en-US" b="1" dirty="0"/>
          </a:p>
        </p:txBody>
      </p:sp>
      <p:sp>
        <p:nvSpPr>
          <p:cNvPr id="7" name="5-Point Star 6"/>
          <p:cNvSpPr/>
          <p:nvPr/>
        </p:nvSpPr>
        <p:spPr>
          <a:xfrm>
            <a:off x="9608234" y="3604863"/>
            <a:ext cx="2335237" cy="3015579"/>
          </a:xfrm>
          <a:prstGeom prst="star5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Named after Roman god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0425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4" r="8744"/>
          <a:stretch>
            <a:fillRect/>
          </a:stretch>
        </p:blipFill>
        <p:spPr>
          <a:xfrm>
            <a:off x="839788" y="457199"/>
            <a:ext cx="9115373" cy="294967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779350"/>
            <a:ext cx="5988715" cy="172469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 rises and sets once a week</a:t>
            </a: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Spins opposite direction as the sun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un 5"/>
          <p:cNvSpPr/>
          <p:nvPr/>
        </p:nvSpPr>
        <p:spPr>
          <a:xfrm>
            <a:off x="7005484" y="2182761"/>
            <a:ext cx="4247535" cy="4321279"/>
          </a:xfrm>
          <a:prstGeom prst="su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Pluto takes 248 earth years to orbit the sun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6342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Five Moons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155" y="1296566"/>
            <a:ext cx="4958109" cy="495810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rgbClr val="FF000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9" name="Oval 8"/>
          <p:cNvSpPr/>
          <p:nvPr/>
        </p:nvSpPr>
        <p:spPr>
          <a:xfrm>
            <a:off x="5934992" y="5279922"/>
            <a:ext cx="685800" cy="685800"/>
          </a:xfrm>
          <a:prstGeom prst="ellips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  <a:alpha val="9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702248" y="5860553"/>
            <a:ext cx="685800" cy="685800"/>
          </a:xfrm>
          <a:prstGeom prst="ellips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  <a:alpha val="9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249192" y="3604170"/>
            <a:ext cx="685800" cy="685800"/>
          </a:xfrm>
          <a:prstGeom prst="ellips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  <a:alpha val="9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934992" y="1823423"/>
            <a:ext cx="685800" cy="685800"/>
          </a:xfrm>
          <a:prstGeom prst="ellips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  <a:alpha val="9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702248" y="559544"/>
            <a:ext cx="685800" cy="685800"/>
          </a:xfrm>
          <a:prstGeom prst="ellips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  <a:alpha val="9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9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MILKY WAY GALAXY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846439"/>
            <a:ext cx="5181600" cy="3330524"/>
          </a:xfrm>
        </p:spPr>
        <p:txBody>
          <a:bodyPr/>
          <a:lstStyle/>
          <a:p>
            <a:r>
              <a:rPr lang="en-US" b="1" dirty="0" smtClean="0"/>
              <a:t>8 planets and Pluto</a:t>
            </a:r>
          </a:p>
          <a:p>
            <a:r>
              <a:rPr lang="en-US" b="1" dirty="0" smtClean="0"/>
              <a:t>More than 200 billion stars</a:t>
            </a:r>
          </a:p>
          <a:p>
            <a:r>
              <a:rPr lang="en-US" b="1" dirty="0" smtClean="0"/>
              <a:t>Moves through space at 343 miles per second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0"/>
            <a:ext cx="5144729" cy="675476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Left Arrow 5"/>
          <p:cNvSpPr/>
          <p:nvPr/>
        </p:nvSpPr>
        <p:spPr>
          <a:xfrm>
            <a:off x="10611465" y="3671044"/>
            <a:ext cx="1580535" cy="69317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PLUTO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6620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113</Words>
  <Application>Microsoft Office PowerPoint</Application>
  <PresentationFormat>Widescreen</PresentationFormat>
  <Paragraphs>20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Britannic Bold</vt:lpstr>
      <vt:lpstr>Calibri</vt:lpstr>
      <vt:lpstr>Calibri Light</vt:lpstr>
      <vt:lpstr>Times New Roman</vt:lpstr>
      <vt:lpstr>Office Theme</vt:lpstr>
      <vt:lpstr>Pluto  Up  Close</vt:lpstr>
      <vt:lpstr>Dwarf Planet</vt:lpstr>
      <vt:lpstr>PowerPoint Presentation</vt:lpstr>
      <vt:lpstr>Five Moons </vt:lpstr>
      <vt:lpstr>MILKY WAY GALAXY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future</dc:creator>
  <cp:lastModifiedBy>future</cp:lastModifiedBy>
  <cp:revision>21</cp:revision>
  <dcterms:created xsi:type="dcterms:W3CDTF">2019-04-28T05:52:15Z</dcterms:created>
  <dcterms:modified xsi:type="dcterms:W3CDTF">2019-04-28T09:06:11Z</dcterms:modified>
</cp:coreProperties>
</file>